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315" r:id="rId17"/>
    <p:sldId id="269" r:id="rId18"/>
    <p:sldId id="278" r:id="rId19"/>
    <p:sldId id="288" r:id="rId20"/>
    <p:sldId id="279" r:id="rId21"/>
    <p:sldId id="280" r:id="rId22"/>
    <p:sldId id="281" r:id="rId23"/>
    <p:sldId id="289" r:id="rId24"/>
    <p:sldId id="306" r:id="rId25"/>
    <p:sldId id="282" r:id="rId26"/>
    <p:sldId id="290" r:id="rId27"/>
    <p:sldId id="283" r:id="rId28"/>
    <p:sldId id="291" r:id="rId29"/>
    <p:sldId id="292" r:id="rId30"/>
    <p:sldId id="307" r:id="rId31"/>
    <p:sldId id="308" r:id="rId32"/>
    <p:sldId id="272" r:id="rId33"/>
    <p:sldId id="294" r:id="rId34"/>
    <p:sldId id="295" r:id="rId35"/>
    <p:sldId id="296" r:id="rId36"/>
    <p:sldId id="297" r:id="rId37"/>
    <p:sldId id="293" r:id="rId38"/>
    <p:sldId id="298" r:id="rId39"/>
    <p:sldId id="299" r:id="rId40"/>
    <p:sldId id="300" r:id="rId41"/>
    <p:sldId id="301" r:id="rId42"/>
    <p:sldId id="302" r:id="rId43"/>
    <p:sldId id="303" r:id="rId44"/>
    <p:sldId id="261" r:id="rId45"/>
    <p:sldId id="271" r:id="rId46"/>
    <p:sldId id="26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3193" autoAdjust="0"/>
  </p:normalViewPr>
  <p:slideViewPr>
    <p:cSldViewPr snapToGrid="0">
      <p:cViewPr varScale="1">
        <p:scale>
          <a:sx n="107" d="100"/>
          <a:sy n="107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6953467" y="4721496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772976" y="39870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407922" y="405874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069060" y="40537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3827990" y="5779355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6430270" y="5742746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8962716" y="577935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2869</Words>
  <Application>Microsoft Macintosh PowerPoint</Application>
  <PresentationFormat>와이드스크린</PresentationFormat>
  <Paragraphs>810</Paragraphs>
  <Slides>46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198</cp:revision>
  <dcterms:created xsi:type="dcterms:W3CDTF">2024-03-18T03:26:54Z</dcterms:created>
  <dcterms:modified xsi:type="dcterms:W3CDTF">2024-03-28T01:37:14Z</dcterms:modified>
</cp:coreProperties>
</file>